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D109B-27BE-476F-BF00-EBAF22583D34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7847-DE5C-493D-AE4C-5FDE084F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4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the</a:t>
            </a:r>
            <a:br>
              <a:rPr lang="en-US" dirty="0" smtClean="0"/>
            </a:br>
            <a:r>
              <a:rPr lang="en-US" dirty="0" smtClean="0"/>
              <a:t>kingdom of </a:t>
            </a:r>
            <a:r>
              <a:rPr lang="en-US" smtClean="0"/>
              <a:t>God come</a:t>
            </a:r>
            <a:br>
              <a:rPr lang="en-US" smtClean="0"/>
            </a:br>
            <a:r>
              <a:rPr lang="en-US" smtClean="0"/>
              <a:t>to </a:t>
            </a:r>
            <a:r>
              <a:rPr lang="en-US" dirty="0" smtClean="0"/>
              <a:t>human hearts?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509-10 and </a:t>
            </a:r>
            <a:r>
              <a:rPr lang="en-US" i="1" dirty="0" smtClean="0"/>
              <a:t>Messiah</a:t>
            </a:r>
            <a:r>
              <a:rPr lang="en-US" dirty="0" smtClean="0"/>
              <a:t> 282-3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we speak for Jesus today, using His words, and try to</a:t>
            </a:r>
            <a:br>
              <a:rPr lang="en-US" dirty="0" smtClean="0"/>
            </a:br>
            <a:r>
              <a:rPr lang="en-US" dirty="0" smtClean="0"/>
              <a:t>enforce His laws in society around 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509-10 and </a:t>
            </a:r>
            <a:r>
              <a:rPr lang="en-US" i="1" dirty="0" smtClean="0"/>
              <a:t>Messiah</a:t>
            </a:r>
            <a:r>
              <a:rPr lang="en-US" dirty="0" smtClean="0"/>
              <a:t> 282-3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attempting to create a “Christian” nation today differ from the kind of kingdom the Jews wanted?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509-10 and </a:t>
            </a:r>
            <a:r>
              <a:rPr lang="en-US" i="1" dirty="0" smtClean="0"/>
              <a:t>Messiah</a:t>
            </a:r>
            <a:r>
              <a:rPr lang="en-US" dirty="0" smtClean="0"/>
              <a:t> 282-3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Jesus avoid government issues?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509-10 and </a:t>
            </a:r>
            <a:r>
              <a:rPr lang="en-US" i="1" dirty="0" smtClean="0"/>
              <a:t>Messiah</a:t>
            </a:r>
            <a:r>
              <a:rPr lang="en-US" dirty="0" smtClean="0"/>
              <a:t> 282-3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didn’t try to</a:t>
            </a:r>
            <a:br>
              <a:rPr lang="en-US" dirty="0" smtClean="0"/>
            </a:br>
            <a:r>
              <a:rPr lang="en-US" dirty="0" smtClean="0"/>
              <a:t>change the government even when it was dishonest and cruel.</a:t>
            </a:r>
          </a:p>
          <a:p>
            <a:r>
              <a:rPr lang="en-US" dirty="0" smtClean="0"/>
              <a:t>Does that mean that Christians should stay out of politics?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509-10 and </a:t>
            </a:r>
            <a:r>
              <a:rPr lang="en-US" i="1" dirty="0" smtClean="0"/>
              <a:t>Messiah</a:t>
            </a:r>
            <a:r>
              <a:rPr lang="en-US" dirty="0" smtClean="0"/>
              <a:t> 282-3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5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</a:p>
          <a:p>
            <a:r>
              <a:rPr lang="en-US" dirty="0" smtClean="0">
                <a:solidFill>
                  <a:srgbClr val="DE0F13"/>
                </a:solidFill>
              </a:rPr>
              <a:t>What is God’s Kingdom?</a:t>
            </a:r>
            <a:endParaRPr lang="en-US" dirty="0">
              <a:solidFill>
                <a:srgbClr val="DE0F1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This study is based on Luke 17:20-22</a:t>
            </a:r>
          </a:p>
          <a:p>
            <a:r>
              <a:rPr lang="en-US" i="1" dirty="0" smtClean="0"/>
              <a:t>The Desire of Ages</a:t>
            </a:r>
            <a:r>
              <a:rPr lang="en-US" dirty="0" smtClean="0"/>
              <a:t>, chapter 55</a:t>
            </a:r>
          </a:p>
          <a:p>
            <a:r>
              <a:rPr lang="en-US" dirty="0" smtClean="0"/>
              <a:t>—See also </a:t>
            </a:r>
            <a:r>
              <a:rPr lang="en-US" i="1" dirty="0" smtClean="0"/>
              <a:t>Messiah</a:t>
            </a:r>
            <a:r>
              <a:rPr lang="en-US" dirty="0" smtClean="0"/>
              <a:t> chapter 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</a:t>
            </a:r>
            <a:br>
              <a:rPr lang="en-US" dirty="0" smtClean="0"/>
            </a:br>
            <a:r>
              <a:rPr lang="en-US" dirty="0" smtClean="0"/>
              <a:t>statement “the</a:t>
            </a:r>
            <a:br>
              <a:rPr lang="en-US" dirty="0" smtClean="0"/>
            </a:br>
            <a:r>
              <a:rPr lang="en-US" dirty="0" smtClean="0"/>
              <a:t>kingdom of heaven</a:t>
            </a:r>
            <a:br>
              <a:rPr lang="en-US" dirty="0" smtClean="0"/>
            </a:br>
            <a:r>
              <a:rPr lang="en-US" dirty="0" smtClean="0"/>
              <a:t>is within you”</a:t>
            </a:r>
            <a:br>
              <a:rPr lang="en-US" dirty="0" smtClean="0"/>
            </a:br>
            <a:r>
              <a:rPr lang="en-US" dirty="0" smtClean="0"/>
              <a:t>mean to you?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507-9 and </a:t>
            </a:r>
            <a:r>
              <a:rPr lang="en-US" i="1" dirty="0" smtClean="0"/>
              <a:t>Messiah</a:t>
            </a:r>
            <a:r>
              <a:rPr lang="en-US" dirty="0" smtClean="0"/>
              <a:t> 281-2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that truth change how you relate to people or problems?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507-9 and </a:t>
            </a:r>
            <a:r>
              <a:rPr lang="en-US" i="1" dirty="0" smtClean="0"/>
              <a:t>Messiah</a:t>
            </a:r>
            <a:r>
              <a:rPr lang="en-US" dirty="0" smtClean="0"/>
              <a:t> 281-2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did the disciples actually begin to understand Jesus’</a:t>
            </a:r>
            <a:br>
              <a:rPr lang="en-US" dirty="0" smtClean="0"/>
            </a:br>
            <a:r>
              <a:rPr lang="en-US" dirty="0" smtClean="0"/>
              <a:t>life and mission?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507-9 and </a:t>
            </a:r>
            <a:r>
              <a:rPr lang="en-US" i="1" dirty="0" smtClean="0"/>
              <a:t>Messiah</a:t>
            </a:r>
            <a:r>
              <a:rPr lang="en-US" dirty="0" smtClean="0"/>
              <a:t> 281-2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imagine what might have been among the things Jesus wanted to say to the disciples but couldn’t?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507-9 and </a:t>
            </a:r>
            <a:r>
              <a:rPr lang="en-US" i="1" dirty="0" smtClean="0"/>
              <a:t>Messiah</a:t>
            </a:r>
            <a:r>
              <a:rPr lang="en-US" dirty="0" smtClean="0"/>
              <a:t> 281-2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disciples allowed “earthly considerations and the opposition of priests and rabbis” to confuse them.</a:t>
            </a:r>
          </a:p>
          <a:p>
            <a:r>
              <a:rPr lang="en-US" dirty="0" smtClean="0"/>
              <a:t>Is there someone who might be confusing you so that you don’t understand Jesus’ teachings?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507-9 and </a:t>
            </a:r>
            <a:r>
              <a:rPr lang="en-US" i="1" dirty="0" smtClean="0"/>
              <a:t>Messiah</a:t>
            </a:r>
            <a:r>
              <a:rPr lang="en-US" dirty="0" smtClean="0"/>
              <a:t> 281-2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in danger</a:t>
            </a:r>
            <a:br>
              <a:rPr lang="en-US" dirty="0" smtClean="0"/>
            </a:br>
            <a:r>
              <a:rPr lang="en-US" dirty="0" smtClean="0"/>
              <a:t>of confusing</a:t>
            </a:r>
            <a:br>
              <a:rPr lang="en-US" dirty="0" smtClean="0"/>
            </a:br>
            <a:r>
              <a:rPr lang="en-US" dirty="0" smtClean="0"/>
              <a:t>someone else?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507-9 and </a:t>
            </a:r>
            <a:r>
              <a:rPr lang="en-US" i="1" dirty="0" smtClean="0"/>
              <a:t>Messiah</a:t>
            </a:r>
            <a:r>
              <a:rPr lang="en-US" dirty="0" smtClean="0"/>
              <a:t> 281-2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249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17</cp:revision>
  <dcterms:created xsi:type="dcterms:W3CDTF">2014-01-08T21:13:03Z</dcterms:created>
  <dcterms:modified xsi:type="dcterms:W3CDTF">2014-01-09T18:49:24Z</dcterms:modified>
</cp:coreProperties>
</file>